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3/12/2017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05394" y="1449148"/>
            <a:ext cx="10676607" cy="2887722"/>
          </a:xfrm>
        </p:spPr>
        <p:txBody>
          <a:bodyPr/>
          <a:lstStyle/>
          <a:p>
            <a:r>
              <a:rPr lang="nl-BE" dirty="0" smtClean="0"/>
              <a:t>Wat zit er allemaal in je hoofd ?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 smtClean="0"/>
              <a:t>Mental</a:t>
            </a:r>
            <a:r>
              <a:rPr lang="nl-BE" dirty="0" smtClean="0"/>
              <a:t> Coaching deel 1 : Controle over gedachten                                          www.phuro.be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881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</a:t>
            </a:r>
            <a:r>
              <a:rPr lang="nl-BE" dirty="0" smtClean="0"/>
              <a:t>n je hoofd zitten een heleboel gedachten !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nl-BE" dirty="0" smtClean="0"/>
          </a:p>
          <a:p>
            <a:pPr algn="ctr"/>
            <a:r>
              <a:rPr lang="nl-BE" dirty="0" smtClean="0"/>
              <a:t>Het regent, nu gaan we niet kunnen voetballen</a:t>
            </a:r>
          </a:p>
          <a:p>
            <a:pPr algn="ctr"/>
            <a:r>
              <a:rPr lang="nl-BE" dirty="0" smtClean="0"/>
              <a:t>Wat </a:t>
            </a:r>
            <a:r>
              <a:rPr lang="nl-BE" dirty="0"/>
              <a:t>voor hond zou dat zijn? </a:t>
            </a:r>
            <a:endParaRPr lang="nl-BE" dirty="0" smtClean="0"/>
          </a:p>
          <a:p>
            <a:pPr algn="ctr"/>
            <a:r>
              <a:rPr lang="nl-BE" dirty="0" smtClean="0"/>
              <a:t>Wat heeft die voor rare kleding aan ?</a:t>
            </a:r>
          </a:p>
          <a:p>
            <a:pPr algn="ctr"/>
            <a:r>
              <a:rPr lang="nl-BE" dirty="0" smtClean="0"/>
              <a:t>Ik moet nog huiswerk maken</a:t>
            </a:r>
          </a:p>
          <a:p>
            <a:endParaRPr lang="nl-BE" dirty="0" smtClean="0"/>
          </a:p>
          <a:p>
            <a:endParaRPr lang="nl-BE" dirty="0"/>
          </a:p>
          <a:p>
            <a:r>
              <a:rPr lang="nl-BE" dirty="0" smtClean="0"/>
              <a:t>We hebben naar schatting een </a:t>
            </a:r>
            <a:r>
              <a:rPr lang="nl-BE" dirty="0"/>
              <a:t>veertig- tot zestigduizend gedachten per dag. </a:t>
            </a:r>
          </a:p>
          <a:p>
            <a:r>
              <a:rPr lang="nl-BE" dirty="0" smtClean="0"/>
              <a:t>Als </a:t>
            </a:r>
            <a:r>
              <a:rPr lang="nl-BE" dirty="0"/>
              <a:t>je er vanuit gaat dat we zo’n acht uur per dag slapend doorbrengen, kom je uit op meer dan 3000 gedachten per ‘wakker’ uur. </a:t>
            </a:r>
            <a:endParaRPr lang="nl-BE" dirty="0" smtClean="0"/>
          </a:p>
          <a:p>
            <a:r>
              <a:rPr lang="nl-BE" dirty="0" smtClean="0"/>
              <a:t>En </a:t>
            </a:r>
            <a:r>
              <a:rPr lang="nl-BE" dirty="0"/>
              <a:t>als je nog verder rekent kom je uit op 52 gedachten per minuut, en dus bijna een gedachte per seconde</a:t>
            </a:r>
          </a:p>
        </p:txBody>
      </p:sp>
    </p:spTree>
    <p:extLst>
      <p:ext uri="{BB962C8B-B14F-4D97-AF65-F5344CB8AC3E}">
        <p14:creationId xmlns:p14="http://schemas.microsoft.com/office/powerpoint/2010/main" val="36120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Sommige van deze gedachten zijn positief, anderen negatief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5567"/>
          <a:stretch>
            <a:fillRect/>
          </a:stretch>
        </p:blipFill>
        <p:spPr>
          <a:xfrm>
            <a:off x="6149633" y="283335"/>
            <a:ext cx="5686051" cy="6399030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l-BE" dirty="0" smtClean="0"/>
              <a:t>Ik ben een loser</a:t>
            </a:r>
          </a:p>
          <a:p>
            <a:r>
              <a:rPr lang="nl-BE" dirty="0" smtClean="0"/>
              <a:t>Die andere speler is beter dan ik</a:t>
            </a:r>
          </a:p>
          <a:p>
            <a:r>
              <a:rPr lang="nl-BE" dirty="0" smtClean="0"/>
              <a:t>De trainer zal vinden dat het mijn fout is</a:t>
            </a:r>
          </a:p>
          <a:p>
            <a:r>
              <a:rPr lang="nl-BE" dirty="0" smtClean="0"/>
              <a:t>Dat lukt me toch nooit</a:t>
            </a:r>
          </a:p>
          <a:p>
            <a:r>
              <a:rPr lang="nl-BE" dirty="0" smtClean="0"/>
              <a:t>Ik voel me gefrustreerd door die herrie achter mij</a:t>
            </a:r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/>
              <a:t>Ik ga het beste van mezelf geven</a:t>
            </a:r>
          </a:p>
          <a:p>
            <a:r>
              <a:rPr lang="nl-BE" dirty="0" smtClean="0"/>
              <a:t>Ik geloof dat ik nog beter kan</a:t>
            </a:r>
          </a:p>
          <a:p>
            <a:r>
              <a:rPr lang="nl-BE" dirty="0" smtClean="0"/>
              <a:t>Ik ben tevreden over mezelf</a:t>
            </a:r>
          </a:p>
          <a:p>
            <a:r>
              <a:rPr lang="nl-BE" dirty="0" smtClean="0"/>
              <a:t>Ik zou nog uren kunnen doorspelen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03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3596" y="2203016"/>
            <a:ext cx="4852988" cy="1617163"/>
          </a:xfrm>
        </p:spPr>
        <p:txBody>
          <a:bodyPr>
            <a:normAutofit/>
          </a:bodyPr>
          <a:lstStyle/>
          <a:p>
            <a:r>
              <a:rPr lang="nl-BE" dirty="0" smtClean="0"/>
              <a:t>Positieve gedachten doen ons goed voelen !</a:t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" b="768"/>
          <a:stretch>
            <a:fillRect/>
          </a:stretch>
        </p:blipFill>
        <p:spPr>
          <a:xfrm>
            <a:off x="6658376" y="727522"/>
            <a:ext cx="5132417" cy="5775974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33998" y="4597758"/>
            <a:ext cx="3607097" cy="1648161"/>
          </a:xfrm>
        </p:spPr>
        <p:txBody>
          <a:bodyPr/>
          <a:lstStyle/>
          <a:p>
            <a:r>
              <a:rPr lang="nl-BE" dirty="0"/>
              <a:t>Het wil zeggen dat we onze aandacht positief op iets </a:t>
            </a:r>
            <a:r>
              <a:rPr lang="nl-BE" dirty="0" smtClean="0"/>
              <a:t>richten !</a:t>
            </a:r>
          </a:p>
          <a:p>
            <a:r>
              <a:rPr lang="nl-BE" dirty="0" smtClean="0"/>
              <a:t>We voelen ons blij, opgewekt, moedig, krachtig,….</a:t>
            </a:r>
          </a:p>
        </p:txBody>
      </p:sp>
    </p:spTree>
    <p:extLst>
      <p:ext uri="{BB962C8B-B14F-4D97-AF65-F5344CB8AC3E}">
        <p14:creationId xmlns:p14="http://schemas.microsoft.com/office/powerpoint/2010/main" val="39517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Negatieve gedachten doen ons slecht voelen !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5567"/>
          <a:stretch>
            <a:fillRect/>
          </a:stretch>
        </p:blipFill>
        <p:spPr>
          <a:xfrm>
            <a:off x="6310648" y="450760"/>
            <a:ext cx="5379076" cy="6053563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/>
              <a:t>Het betekent dat we onze aandacht negatief op iets richten</a:t>
            </a:r>
          </a:p>
          <a:p>
            <a:r>
              <a:rPr lang="nl-BE" dirty="0" smtClean="0"/>
              <a:t>We voelen ons boos, bang, gefrustreerd, kwaad,…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454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Er zijn ook neutrale gedachten.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9" r="22229"/>
          <a:stretch>
            <a:fillRect/>
          </a:stretch>
        </p:blipFill>
        <p:spPr>
          <a:xfrm>
            <a:off x="6168981" y="167425"/>
            <a:ext cx="5765442" cy="6488376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r>
              <a:rPr lang="nl-BE" dirty="0" smtClean="0"/>
              <a:t>Dat betekent dat we er geen aandacht op richten, we geven er geen betekenis aan.</a:t>
            </a:r>
          </a:p>
          <a:p>
            <a:endParaRPr lang="nl-BE" dirty="0"/>
          </a:p>
          <a:p>
            <a:r>
              <a:rPr lang="nl-BE" dirty="0" smtClean="0"/>
              <a:t>Het raakt je niet, je krijgt er geen bepaald gevoel bij.</a:t>
            </a:r>
          </a:p>
          <a:p>
            <a:endParaRPr lang="nl-BE" dirty="0"/>
          </a:p>
          <a:p>
            <a:r>
              <a:rPr lang="nl-BE" dirty="0" smtClean="0"/>
              <a:t>Neutrale gedachten zijn zoals de wolken die passeren, je blijft er niet bij stilstaan.</a:t>
            </a:r>
          </a:p>
        </p:txBody>
      </p:sp>
    </p:spTree>
    <p:extLst>
      <p:ext uri="{BB962C8B-B14F-4D97-AF65-F5344CB8AC3E}">
        <p14:creationId xmlns:p14="http://schemas.microsoft.com/office/powerpoint/2010/main" val="309443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Onze gedachten en gevoelens hebben een effect op onze reacties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2" r="20432"/>
          <a:stretch>
            <a:fillRect/>
          </a:stretch>
        </p:blipFill>
        <p:spPr>
          <a:xfrm>
            <a:off x="6385810" y="209862"/>
            <a:ext cx="5566348" cy="6264317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 </a:t>
            </a:r>
            <a:endParaRPr lang="nl-BE" dirty="0"/>
          </a:p>
          <a:p>
            <a:r>
              <a:rPr lang="nl-BE" dirty="0" smtClean="0"/>
              <a:t>Voorbeeld</a:t>
            </a:r>
          </a:p>
          <a:p>
            <a:endParaRPr lang="nl-BE" dirty="0"/>
          </a:p>
          <a:p>
            <a:r>
              <a:rPr lang="nl-BE" dirty="0" smtClean="0"/>
              <a:t>De scheidsrechter heeft net gefloten en hij was echt niet netjes tegen jou.</a:t>
            </a:r>
          </a:p>
          <a:p>
            <a:endParaRPr lang="nl-BE" dirty="0"/>
          </a:p>
          <a:p>
            <a:r>
              <a:rPr lang="nl-BE" dirty="0" smtClean="0"/>
              <a:t>Neutraal : Je reageert niet en aanvaard het, je speelt meteen door, er is niets aan de hand</a:t>
            </a:r>
          </a:p>
          <a:p>
            <a:r>
              <a:rPr lang="nl-BE" dirty="0" smtClean="0"/>
              <a:t>Positief :  Je ziet het als een kans om meer aandachtig te zijn, er zijn alleen positieve gevolgen</a:t>
            </a:r>
          </a:p>
          <a:p>
            <a:r>
              <a:rPr lang="nl-BE" dirty="0" smtClean="0"/>
              <a:t>Negatief : Je antwoordt gemeen terug naar de scheidsrechter, er zijn alleen negatieve gevolgen</a:t>
            </a:r>
          </a:p>
        </p:txBody>
      </p:sp>
    </p:spTree>
    <p:extLst>
      <p:ext uri="{BB962C8B-B14F-4D97-AF65-F5344CB8AC3E}">
        <p14:creationId xmlns:p14="http://schemas.microsoft.com/office/powerpoint/2010/main" val="2297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Onze gedachten zetten een wiel in beweging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3" b="17133"/>
          <a:stretch>
            <a:fillRect/>
          </a:stretch>
        </p:blipFill>
        <p:spPr>
          <a:xfrm>
            <a:off x="6580682" y="307297"/>
            <a:ext cx="5446425" cy="6129357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r>
              <a:rPr lang="nl-BE" dirty="0" smtClean="0"/>
              <a:t>Dat wiel kan twee richtingen uit : naar het positieve of naar het negatieve.</a:t>
            </a:r>
          </a:p>
          <a:p>
            <a:r>
              <a:rPr lang="nl-BE" dirty="0" smtClean="0"/>
              <a:t>Gedachten komen nooit alleen, na één  gedachte komt er meestal nog één en nog één en nog één.</a:t>
            </a:r>
          </a:p>
          <a:p>
            <a:r>
              <a:rPr lang="nl-BE" dirty="0" smtClean="0"/>
              <a:t>Het is als een zakje chips openen : je neemt er één en voor je het weet is het ganse pak leeg.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9472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Je kan zelf jouw gedachten kiezen.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r="10938"/>
          <a:stretch>
            <a:fillRect/>
          </a:stretch>
        </p:blipFill>
        <p:spPr>
          <a:xfrm>
            <a:off x="6475751" y="419725"/>
            <a:ext cx="5251553" cy="5861049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Misschien denk je wel dat je geen controle hebt over jouw gedachten, maar dat heb je wel.</a:t>
            </a:r>
          </a:p>
          <a:p>
            <a:r>
              <a:rPr lang="nl-BE" dirty="0" smtClean="0"/>
              <a:t>Als je anders en positiever gaat denken, zal je merken dat je je niet alleen vlug beter zal voelen maar ook dat je betere prestaties gaat neerzetten.</a:t>
            </a:r>
          </a:p>
          <a:p>
            <a:r>
              <a:rPr lang="nl-BE" dirty="0" smtClean="0"/>
              <a:t>Dus opgelet, aandacht, pauzeer stop wanneer je je niet goed voelt, het betekent dat je je bewust moet worden van wat je op dat moment aan het denken bent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500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Oefenen met het focuswiel</a:t>
            </a:r>
            <a:endParaRPr lang="nl-BE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3" b="5363"/>
          <a:stretch>
            <a:fillRect/>
          </a:stretch>
        </p:blipFill>
        <p:spPr>
          <a:xfrm>
            <a:off x="6175948" y="134911"/>
            <a:ext cx="5836170" cy="6567972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l-BE" dirty="0" smtClean="0"/>
              <a:t>Begin in de middelste cirkel en schrijf daar op wat je wil of wat het doel is.</a:t>
            </a:r>
          </a:p>
          <a:p>
            <a:endParaRPr lang="nl-BE" dirty="0"/>
          </a:p>
          <a:p>
            <a:r>
              <a:rPr lang="nl-BE" dirty="0" smtClean="0"/>
              <a:t>Start nu met op de lijntjes of binnen de vakken de best voelende gedachte te schrijven die in je opkomt </a:t>
            </a:r>
          </a:p>
          <a:p>
            <a:r>
              <a:rPr lang="nl-BE" dirty="0" smtClean="0"/>
              <a:t>Doe dit telkens opnieuw tot de cirkel rond is</a:t>
            </a:r>
          </a:p>
          <a:p>
            <a:r>
              <a:rPr lang="nl-BE" dirty="0" smtClean="0"/>
              <a:t>Van zodra de cirkel draait op het tempo dat jij wil </a:t>
            </a:r>
            <a:r>
              <a:rPr lang="nl-BE" dirty="0" err="1" smtClean="0"/>
              <a:t>dwz</a:t>
            </a:r>
            <a:r>
              <a:rPr lang="nl-BE" dirty="0" smtClean="0"/>
              <a:t> wanneer je je beter voelt, zit je in de juiste </a:t>
            </a:r>
            <a:r>
              <a:rPr lang="nl-BE" dirty="0" err="1" smtClean="0"/>
              <a:t>vibe</a:t>
            </a:r>
            <a:r>
              <a:rPr lang="nl-BE" dirty="0" smtClean="0"/>
              <a:t> !</a:t>
            </a:r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1988660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eerbaar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172</TotalTime>
  <Words>552</Words>
  <Application>Microsoft Office PowerPoint</Application>
  <PresentationFormat>Breedbeeld</PresentationFormat>
  <Paragraphs>69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Century Gothic</vt:lpstr>
      <vt:lpstr>Wingdings 2</vt:lpstr>
      <vt:lpstr>Citeerbaar</vt:lpstr>
      <vt:lpstr>Wat zit er allemaal in je hoofd ?</vt:lpstr>
      <vt:lpstr>In je hoofd zitten een heleboel gedachten !</vt:lpstr>
      <vt:lpstr>Sommige van deze gedachten zijn positief, anderen negatief</vt:lpstr>
      <vt:lpstr>Positieve gedachten doen ons goed voelen !  </vt:lpstr>
      <vt:lpstr>Negatieve gedachten doen ons slecht voelen !</vt:lpstr>
      <vt:lpstr>Er zijn ook neutrale gedachten.</vt:lpstr>
      <vt:lpstr>Onze gedachten en gevoelens hebben een effect op onze reacties</vt:lpstr>
      <vt:lpstr>Onze gedachten zetten een wiel in beweging</vt:lpstr>
      <vt:lpstr>Je kan zelf jouw gedachten kiezen.</vt:lpstr>
      <vt:lpstr>Oefenen met het focuswiel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zit er in je hoofd ?</dc:title>
  <dc:creator>keith Teirlinck</dc:creator>
  <cp:lastModifiedBy>keith Teirlinck</cp:lastModifiedBy>
  <cp:revision>18</cp:revision>
  <dcterms:created xsi:type="dcterms:W3CDTF">2017-03-11T20:06:39Z</dcterms:created>
  <dcterms:modified xsi:type="dcterms:W3CDTF">2017-03-12T05:54:34Z</dcterms:modified>
</cp:coreProperties>
</file>